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C2D8-8DE7-4194-B2F4-91BEF4063DF2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924A-3488-4D60-8E42-0C865572EE3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C2D8-8DE7-4194-B2F4-91BEF4063DF2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924A-3488-4D60-8E42-0C865572EE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C2D8-8DE7-4194-B2F4-91BEF4063DF2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924A-3488-4D60-8E42-0C865572EE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C2D8-8DE7-4194-B2F4-91BEF4063DF2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924A-3488-4D60-8E42-0C865572EE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C2D8-8DE7-4194-B2F4-91BEF4063DF2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924A-3488-4D60-8E42-0C865572EE3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C2D8-8DE7-4194-B2F4-91BEF4063DF2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924A-3488-4D60-8E42-0C865572EE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C2D8-8DE7-4194-B2F4-91BEF4063DF2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924A-3488-4D60-8E42-0C865572EE3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C2D8-8DE7-4194-B2F4-91BEF4063DF2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924A-3488-4D60-8E42-0C865572EE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C2D8-8DE7-4194-B2F4-91BEF4063DF2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924A-3488-4D60-8E42-0C865572EE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C2D8-8DE7-4194-B2F4-91BEF4063DF2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924A-3488-4D60-8E42-0C865572EE3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C2D8-8DE7-4194-B2F4-91BEF4063DF2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924A-3488-4D60-8E42-0C865572EE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A68C2D8-8DE7-4194-B2F4-91BEF4063DF2}" type="datetimeFigureOut">
              <a:rPr lang="en-US" smtClean="0"/>
              <a:t>4/9/2015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3F924A-3488-4D60-8E42-0C865572EE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dobe Garamond Pro Bold" pitchFamily="18" charset="0"/>
              </a:rPr>
              <a:t>SIGNIFICANT DATES FOR JAMES JOYCE</a:t>
            </a:r>
            <a:endParaRPr lang="en-US" dirty="0">
              <a:latin typeface="Adobe Garamond Pro Bol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91000"/>
            <a:ext cx="24193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81400"/>
            <a:ext cx="18859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727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Garamond Pro Bold" pitchFamily="18" charset="0"/>
              </a:rPr>
              <a:t>1917</a:t>
            </a:r>
            <a:endParaRPr lang="en-US" dirty="0">
              <a:latin typeface="Adobe Garamond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haparral Pro" pitchFamily="18" charset="0"/>
              </a:rPr>
              <a:t>Joyce’s glaucoma worsens and he undergoes the first of a series of eye operations.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28850"/>
            <a:ext cx="2133600" cy="268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3" y="3635175"/>
            <a:ext cx="3810000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32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Garamond Pro Bold" pitchFamily="18" charset="0"/>
              </a:rPr>
              <a:t>1922</a:t>
            </a:r>
            <a:endParaRPr lang="en-US" dirty="0">
              <a:latin typeface="Adobe Garamond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haparral Pro" pitchFamily="18" charset="0"/>
              </a:rPr>
              <a:t>A first edition of a thousand copies of Ulysses is published by Joyce’s friend Sylvia Beach, proprietor of the Paris bookshop Shakespeare &amp; Co.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895600"/>
            <a:ext cx="29337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31179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667000"/>
            <a:ext cx="17907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65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Garamond Pro Bold" pitchFamily="18" charset="0"/>
              </a:rPr>
              <a:t>1939</a:t>
            </a:r>
            <a:endParaRPr lang="en-US" dirty="0">
              <a:latin typeface="Adobe Garamond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haparral Pro" pitchFamily="18" charset="0"/>
              </a:rPr>
              <a:t>Finnegans</a:t>
            </a:r>
            <a:r>
              <a:rPr lang="en-US" dirty="0">
                <a:latin typeface="Chaparral Pro" pitchFamily="18" charset="0"/>
              </a:rPr>
              <a:t> Wake is first published after a very long and protracted period of writing.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0"/>
            <a:ext cx="41751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7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dobe Garamond Pro Bold" pitchFamily="18" charset="0"/>
              </a:rPr>
              <a:t>13TH JANUARY 1941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haparral Pro" pitchFamily="18" charset="0"/>
              </a:rPr>
              <a:t>James Joyce dies of a perforated duodenal ulcer. He is buried in </a:t>
            </a:r>
            <a:r>
              <a:rPr lang="en-US" dirty="0" err="1">
                <a:latin typeface="Chaparral Pro" pitchFamily="18" charset="0"/>
              </a:rPr>
              <a:t>Fluntern</a:t>
            </a:r>
            <a:r>
              <a:rPr lang="en-US" dirty="0">
                <a:latin typeface="Chaparral Pro" pitchFamily="18" charset="0"/>
              </a:rPr>
              <a:t> cemetery, Zurich.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38400"/>
            <a:ext cx="5791200" cy="429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359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dobe Garamond Pro Bold" pitchFamily="18" charset="0"/>
              </a:rPr>
              <a:t>2ND FEBRUARY 1882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haparral Pro" pitchFamily="18" charset="0"/>
              </a:rPr>
              <a:t>James Augustine Aloysius Joyce is born at 41 Brighton Square in </a:t>
            </a:r>
            <a:r>
              <a:rPr lang="en-US" dirty="0" err="1">
                <a:latin typeface="Chaparral Pro" pitchFamily="18" charset="0"/>
              </a:rPr>
              <a:t>Rathgar</a:t>
            </a:r>
            <a:r>
              <a:rPr lang="en-US" dirty="0" smtClean="0">
                <a:latin typeface="Chaparral Pro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Chaparral Pro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04727"/>
            <a:ext cx="3048000" cy="26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23832" y="4862343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haparral Pro" pitchFamily="18" charset="0"/>
              </a:rPr>
              <a:t>Joyce's birth and baptismal certificate</a:t>
            </a:r>
            <a:endParaRPr lang="en-US" dirty="0">
              <a:latin typeface="Chaparral Pro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28575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7094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dobe Garamond Pro Bold" pitchFamily="18" charset="0"/>
              </a:rPr>
              <a:t>1888</a:t>
            </a:r>
            <a:endParaRPr lang="en-US" dirty="0">
              <a:latin typeface="Adobe Garamond Pro Bold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haparral Pro" pitchFamily="18" charset="0"/>
              </a:rPr>
              <a:t>Joyce </a:t>
            </a:r>
            <a:r>
              <a:rPr lang="en-US" dirty="0">
                <a:latin typeface="Chaparral Pro" pitchFamily="18" charset="0"/>
              </a:rPr>
              <a:t>is enrolled in Clongowes Wood College in </a:t>
            </a:r>
            <a:r>
              <a:rPr lang="en-US" dirty="0" err="1">
                <a:latin typeface="Chaparral Pro" pitchFamily="18" charset="0"/>
              </a:rPr>
              <a:t>Sallins</a:t>
            </a:r>
            <a:r>
              <a:rPr lang="en-US" dirty="0">
                <a:latin typeface="Chaparral Pro" pitchFamily="18" charset="0"/>
              </a:rPr>
              <a:t>, Co. Kildare.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328482"/>
            <a:ext cx="3429000" cy="210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71975"/>
            <a:ext cx="33528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3276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Elbow Connector 4"/>
          <p:cNvCxnSpPr/>
          <p:nvPr/>
        </p:nvCxnSpPr>
        <p:spPr>
          <a:xfrm rot="10800000" flipV="1">
            <a:off x="7620000" y="5116284"/>
            <a:ext cx="1295400" cy="609601"/>
          </a:xfrm>
          <a:prstGeom prst="bentConnector3">
            <a:avLst>
              <a:gd name="adj1" fmla="val 39916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4167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dobe Garamond Pro Bold" pitchFamily="18" charset="0"/>
              </a:rPr>
              <a:t>1893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haparral Pro" pitchFamily="18" charset="0"/>
              </a:rPr>
              <a:t>After being forced to leave their Bray residence due to hardship, the Joyce family move to the North Inner City and Joyce becomes a student at Belvedere College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24200"/>
            <a:ext cx="249555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" t="-1116" r="43541" b="1116"/>
          <a:stretch/>
        </p:blipFill>
        <p:spPr bwMode="auto">
          <a:xfrm>
            <a:off x="381000" y="2743200"/>
            <a:ext cx="399505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73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>
                <a:latin typeface="Adobe Garamond Pro Bold" pitchFamily="18" charset="0"/>
              </a:rPr>
              <a:t>1896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haparral Pro" pitchFamily="18" charset="0"/>
              </a:rPr>
              <a:t>While </a:t>
            </a:r>
            <a:r>
              <a:rPr lang="en-US" dirty="0">
                <a:latin typeface="Chaparral Pro" pitchFamily="18" charset="0"/>
              </a:rPr>
              <a:t>seriously contemplating joining a religious order, Joyce begins writing prose sketches and visiting the infamous brothels of ‘</a:t>
            </a:r>
            <a:r>
              <a:rPr lang="en-US" dirty="0" err="1">
                <a:latin typeface="Chaparral Pro" pitchFamily="18" charset="0"/>
              </a:rPr>
              <a:t>Monto</a:t>
            </a:r>
            <a:r>
              <a:rPr lang="en-US" dirty="0">
                <a:latin typeface="Chaparral Pro" pitchFamily="18" charset="0"/>
              </a:rPr>
              <a:t>’.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4" r="14667"/>
          <a:stretch/>
        </p:blipFill>
        <p:spPr bwMode="auto">
          <a:xfrm>
            <a:off x="6988629" y="2362200"/>
            <a:ext cx="1480457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09900"/>
            <a:ext cx="3733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4733925"/>
            <a:ext cx="2743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Ulysses, the old Bawd’s cries outside the brothel in </a:t>
            </a:r>
            <a:r>
              <a:rPr lang="en-US" dirty="0" err="1" smtClean="0"/>
              <a:t>Monto</a:t>
            </a:r>
            <a:r>
              <a:rPr lang="en-US" dirty="0" smtClean="0"/>
              <a:t>. The brothel in </a:t>
            </a:r>
            <a:r>
              <a:rPr lang="en-US" dirty="0" err="1" smtClean="0"/>
              <a:t>Monto</a:t>
            </a:r>
            <a:r>
              <a:rPr lang="en-US" dirty="0" smtClean="0"/>
              <a:t> is a significant part in the book and as well in his personal life.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47257"/>
            <a:ext cx="18288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70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Garamond Pro Bold" pitchFamily="18" charset="0"/>
              </a:rPr>
              <a:t>1898</a:t>
            </a:r>
            <a:endParaRPr lang="en-US" dirty="0">
              <a:latin typeface="Adobe Garamond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haparral Pro" pitchFamily="18" charset="0"/>
              </a:rPr>
              <a:t>Joyce </a:t>
            </a:r>
            <a:r>
              <a:rPr lang="en-US" dirty="0" smtClean="0">
                <a:latin typeface="Chaparral Pro" pitchFamily="18" charset="0"/>
              </a:rPr>
              <a:t>enrolls </a:t>
            </a:r>
            <a:r>
              <a:rPr lang="en-US" dirty="0">
                <a:latin typeface="Chaparral Pro" pitchFamily="18" charset="0"/>
              </a:rPr>
              <a:t>in a degree at University College at Newman House, studying Modern European Languages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3800" y="5334000"/>
            <a:ext cx="510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UCD BA class of 1902, with professors. The class includes James Joyce (standing, second from left) and Felix Hackett, later professor of physics and electrical engineering (front row, left)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62200"/>
            <a:ext cx="428625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3352800" cy="305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25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Garamond Pro Bold" pitchFamily="18" charset="0"/>
              </a:rPr>
              <a:t>1902</a:t>
            </a:r>
            <a:endParaRPr lang="en-US" dirty="0">
              <a:latin typeface="Adobe Garamond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haparral Pro" pitchFamily="18" charset="0"/>
              </a:rPr>
              <a:t>Joyce receives his degree before enrolling in medical school in Paris and departing.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90799"/>
            <a:ext cx="2590801" cy="371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74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Garamond Pro Bold" pitchFamily="18" charset="0"/>
              </a:rPr>
              <a:t>1904</a:t>
            </a:r>
            <a:endParaRPr lang="en-US" dirty="0">
              <a:latin typeface="Adobe Garamond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haparral Pro" pitchFamily="18" charset="0"/>
              </a:rPr>
              <a:t>Having returned home to care for his mother as she died, Joyce now meets his wife-to-be Nora Barnacle on July 10th. He also begins writing Dubliners and Stephen Hero.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4200"/>
            <a:ext cx="30162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590800"/>
            <a:ext cx="16764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72493"/>
            <a:ext cx="16668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0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Garamond Pro Bold" pitchFamily="18" charset="0"/>
              </a:rPr>
              <a:t>1914</a:t>
            </a:r>
            <a:endParaRPr lang="en-US" dirty="0">
              <a:latin typeface="Adobe Garamond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haparral Pro" pitchFamily="18" charset="0"/>
              </a:rPr>
              <a:t>Dubliners is finally published by Grant Richards in London.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4"/>
          <a:stretch/>
        </p:blipFill>
        <p:spPr bwMode="auto">
          <a:xfrm>
            <a:off x="3276600" y="1981200"/>
            <a:ext cx="2721429" cy="477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56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127</TotalTime>
  <Words>320</Words>
  <Application>Microsoft Office PowerPoint</Application>
  <PresentationFormat>On-screen Show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Clarity</vt:lpstr>
      <vt:lpstr>SIGNIFICANT DATES FOR JAMES JOYCE</vt:lpstr>
      <vt:lpstr>2ND FEBRUARY 1882</vt:lpstr>
      <vt:lpstr>1888</vt:lpstr>
      <vt:lpstr>1893</vt:lpstr>
      <vt:lpstr> 1896 </vt:lpstr>
      <vt:lpstr>1898</vt:lpstr>
      <vt:lpstr>1902</vt:lpstr>
      <vt:lpstr>1904</vt:lpstr>
      <vt:lpstr>1914</vt:lpstr>
      <vt:lpstr>1917</vt:lpstr>
      <vt:lpstr>1922</vt:lpstr>
      <vt:lpstr>1939</vt:lpstr>
      <vt:lpstr>13TH JANUARY 1941</vt:lpstr>
    </vt:vector>
  </TitlesOfParts>
  <Company>EDUHSD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SIGNIFICANT DATES FOR JAMES JOYCE</dc:title>
  <dc:creator>Windows User</dc:creator>
  <cp:lastModifiedBy>Windows User</cp:lastModifiedBy>
  <cp:revision>12</cp:revision>
  <dcterms:created xsi:type="dcterms:W3CDTF">2015-04-07T18:44:21Z</dcterms:created>
  <dcterms:modified xsi:type="dcterms:W3CDTF">2015-04-09T19:14:58Z</dcterms:modified>
</cp:coreProperties>
</file>